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Nadpis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2" name="Podnadpis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A2481B-5154-415F-B752-558547769AA3}" type="datetimeFigureOut">
              <a:rPr lang="cs-CZ" smtClean="0"/>
              <a:pPr/>
              <a:t>26.10.2014</a:t>
            </a:fld>
            <a:endParaRPr lang="cs-CZ"/>
          </a:p>
        </p:txBody>
      </p:sp>
      <p:sp>
        <p:nvSpPr>
          <p:cNvPr id="20" name="Zástupný symbol pro zápatí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10" name="Zástupný symbol pro číslo snímku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A2481B-5154-415F-B752-558547769AA3}" type="datetimeFigureOut">
              <a:rPr lang="cs-CZ" smtClean="0"/>
              <a:pPr/>
              <a:t>26.10.2014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A2481B-5154-415F-B752-558547769AA3}" type="datetimeFigureOut">
              <a:rPr lang="cs-CZ" smtClean="0"/>
              <a:pPr/>
              <a:t>26.10.2014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0" name="Obdélník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Elipsa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A2481B-5154-415F-B752-558547769AA3}" type="datetimeFigureOut">
              <a:rPr lang="cs-CZ" smtClean="0"/>
              <a:pPr/>
              <a:t>26.10.2014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A2481B-5154-415F-B752-558547769AA3}" type="datetimeFigureOut">
              <a:rPr lang="cs-CZ" smtClean="0"/>
              <a:pPr/>
              <a:t>26.10.2014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A2481B-5154-415F-B752-558547769AA3}" type="datetimeFigureOut">
              <a:rPr lang="cs-CZ" smtClean="0"/>
              <a:pPr/>
              <a:t>26.10.2014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A2481B-5154-415F-B752-558547769AA3}" type="datetimeFigureOut">
              <a:rPr lang="cs-CZ" smtClean="0"/>
              <a:pPr/>
              <a:t>26.10.2014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6" name="Obdélník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A2481B-5154-415F-B752-558547769AA3}" type="datetimeFigureOut">
              <a:rPr lang="cs-CZ" smtClean="0"/>
              <a:pPr/>
              <a:t>26.10.2014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A2481B-5154-415F-B752-558547769AA3}" type="datetimeFigureOut">
              <a:rPr lang="cs-CZ" smtClean="0"/>
              <a:pPr/>
              <a:t>26.10.2014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8" name="Obdélník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cs-CZ" smtClean="0"/>
              <a:t>Klepnutím na ikonu přidáte obrázek.</a:t>
            </a:r>
            <a:endParaRPr kumimoji="0" lang="en-US" dirty="0"/>
          </a:p>
        </p:txBody>
      </p:sp>
      <p:sp>
        <p:nvSpPr>
          <p:cNvPr id="9" name="Vývojový diagram: postup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Vývojový diagram: postup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A2481B-5154-415F-B752-558547769AA3}" type="datetimeFigureOut">
              <a:rPr lang="cs-CZ" smtClean="0"/>
              <a:pPr/>
              <a:t>26.10.2014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A2481B-5154-415F-B752-558547769AA3}" type="datetimeFigureOut">
              <a:rPr lang="cs-CZ" smtClean="0"/>
              <a:pPr/>
              <a:t>26.10.2014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ýseč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Elipsa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Prstenec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Obdélník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Zástupný symbol pro nadpis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9" name="Zástupný symbol pro text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24" name="Zástupný symbol pro datum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8A2481B-5154-415F-B752-558547769AA3}" type="datetimeFigureOut">
              <a:rPr lang="cs-CZ" smtClean="0"/>
              <a:pPr/>
              <a:t>26.10.2014</a:t>
            </a:fld>
            <a:endParaRPr lang="cs-CZ"/>
          </a:p>
        </p:txBody>
      </p:sp>
      <p:sp>
        <p:nvSpPr>
          <p:cNvPr id="10" name="Zástupný symbol pro zápatí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cs-CZ"/>
          </a:p>
        </p:txBody>
      </p:sp>
      <p:sp>
        <p:nvSpPr>
          <p:cNvPr id="22" name="Zástupný symbol pro číslo snímku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5" name="Obdélník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purpulo.sk/fun/pesnicky/11730/spievankovo-o-jedle-detska-piesen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purpulo.sk/fun/pesnicky/11730/spievankovo-o-jedle-detska-piesen/" TargetMode="Externa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bene.d@centrum.s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Hovorme o jedle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k-SK" dirty="0" smtClean="0"/>
              <a:t>PaedDr. Denisa </a:t>
            </a:r>
            <a:r>
              <a:rPr lang="sk-SK" dirty="0" err="1" smtClean="0"/>
              <a:t>Benedikovičová</a:t>
            </a:r>
            <a:endParaRPr lang="sk-SK" dirty="0" smtClean="0"/>
          </a:p>
          <a:p>
            <a:r>
              <a:rPr lang="sk-SK" dirty="0" smtClean="0"/>
              <a:t>Denná téma: </a:t>
            </a:r>
            <a:r>
              <a:rPr lang="sk-SK" u="sng" dirty="0" smtClean="0"/>
              <a:t>Mäso, ryby, vajcia, strukoviny</a:t>
            </a:r>
            <a:endParaRPr lang="sk-SK" u="sng" dirty="0"/>
          </a:p>
        </p:txBody>
      </p:sp>
      <p:pic>
        <p:nvPicPr>
          <p:cNvPr id="1026" name="Picture 2" descr="C:\Users\Pavol\Desktop\Fest.zdr 2014foto\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3068960"/>
            <a:ext cx="3456384" cy="316898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Príprava výstavy </a:t>
            </a:r>
            <a:endParaRPr lang="sk-SK" dirty="0"/>
          </a:p>
        </p:txBody>
      </p:sp>
      <p:pic>
        <p:nvPicPr>
          <p:cNvPr id="6" name="Zástupný symbol pro obsah 5" descr="DSCN790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435100" y="2484437"/>
            <a:ext cx="3657600" cy="2743200"/>
          </a:xfrm>
        </p:spPr>
      </p:pic>
      <p:pic>
        <p:nvPicPr>
          <p:cNvPr id="7" name="Zástupný symbol pro obsah 6" descr="DSCN790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76850" y="2484437"/>
            <a:ext cx="3657600" cy="2743200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Výroba a ochutnávka troch druhov nátierok</a:t>
            </a:r>
            <a:endParaRPr lang="sk-SK" dirty="0"/>
          </a:p>
        </p:txBody>
      </p:sp>
      <p:pic>
        <p:nvPicPr>
          <p:cNvPr id="5" name="Zástupný symbol pro obsah 4" descr="DSCN7990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514872" y="1524000"/>
            <a:ext cx="3498056" cy="46640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Zástupný symbol pro obsah 5" descr="DSCN8003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148064" y="1916832"/>
            <a:ext cx="3786386" cy="274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Pieseň pre škôlkarov a rozhovor s pani kuchárkou </a:t>
            </a:r>
            <a:endParaRPr lang="sk-SK" dirty="0"/>
          </a:p>
        </p:txBody>
      </p:sp>
      <p:pic>
        <p:nvPicPr>
          <p:cNvPr id="5" name="Zástupný symbol pro obsah 4" descr="DSCN0779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2924944"/>
            <a:ext cx="3905076" cy="29607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Zástupný symbol pro obsah 5" descr="DSCN078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276850" y="2484436"/>
            <a:ext cx="3657600" cy="296078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Obdélník 6"/>
          <p:cNvSpPr/>
          <p:nvPr/>
        </p:nvSpPr>
        <p:spPr>
          <a:xfrm>
            <a:off x="1115616" y="177281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k-SK" u="sng" dirty="0" smtClean="0">
                <a:hlinkClick r:id="rId4"/>
              </a:rPr>
              <a:t>http://www.purpulo.sk/fun/pesnicky/11730/spievankovo-o-jedle-detska-piesen/</a:t>
            </a:r>
            <a:endParaRPr lang="sk-SK" u="sng" dirty="0" smtClean="0"/>
          </a:p>
          <a:p>
            <a:endParaRPr lang="sk-SK" u="sng" dirty="0" smtClean="0"/>
          </a:p>
          <a:p>
            <a:endParaRPr lang="sk-SK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Hra na kuchárov na hodine Angličtiny</a:t>
            </a:r>
            <a:endParaRPr lang="sk-SK" dirty="0"/>
          </a:p>
        </p:txBody>
      </p:sp>
      <p:pic>
        <p:nvPicPr>
          <p:cNvPr id="5" name="Zástupný symbol pro obsah 4" descr="DSCN8012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2276872"/>
            <a:ext cx="3905076" cy="28167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Zástupný symbol pro obsah 5" descr="DSCN801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364088" y="908720"/>
            <a:ext cx="3657600" cy="2743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C:\Users\Pavol\Desktop\Fest.zdr 2014foto\DSCN801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3933056"/>
            <a:ext cx="3649067" cy="27362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Spievame o zdravej strave i prvákom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40000" lnSpcReduction="20000"/>
          </a:bodyPr>
          <a:lstStyle/>
          <a:p>
            <a:r>
              <a:rPr lang="sk-SK" b="1" dirty="0" smtClean="0"/>
              <a:t>O jedle – </a:t>
            </a:r>
            <a:r>
              <a:rPr lang="sk-SK" b="1" dirty="0" err="1" smtClean="0"/>
              <a:t>Spievankovo</a:t>
            </a:r>
            <a:endParaRPr lang="sk-SK" dirty="0" smtClean="0"/>
          </a:p>
          <a:p>
            <a:r>
              <a:rPr lang="sk-SK" b="1" dirty="0" smtClean="0"/>
              <a:t> </a:t>
            </a:r>
            <a:endParaRPr lang="sk-SK" dirty="0" smtClean="0"/>
          </a:p>
          <a:p>
            <a:r>
              <a:rPr lang="sk-SK" b="1" dirty="0" smtClean="0"/>
              <a:t>  </a:t>
            </a:r>
            <a:endParaRPr lang="sk-SK" dirty="0" smtClean="0"/>
          </a:p>
          <a:p>
            <a:r>
              <a:rPr lang="sk-SK" dirty="0" smtClean="0"/>
              <a:t>Keď nám začnú muzikanti v brušku vyhrávať,</a:t>
            </a:r>
          </a:p>
          <a:p>
            <a:r>
              <a:rPr lang="sk-SK" dirty="0" smtClean="0"/>
              <a:t>zakričíme všetci spolu – máme veľký hlad.</a:t>
            </a:r>
          </a:p>
          <a:p>
            <a:r>
              <a:rPr lang="sk-SK" dirty="0" smtClean="0"/>
              <a:t>Ovocie a zeleninu máme najradšej.</a:t>
            </a:r>
          </a:p>
          <a:p>
            <a:r>
              <a:rPr lang="sk-SK" dirty="0" smtClean="0"/>
              <a:t>Plné telo vitamínov – zas nám bude hej.</a:t>
            </a:r>
          </a:p>
          <a:p>
            <a:r>
              <a:rPr lang="sk-SK" dirty="0" smtClean="0"/>
              <a:t>  </a:t>
            </a:r>
          </a:p>
          <a:p>
            <a:r>
              <a:rPr lang="sk-SK" dirty="0" smtClean="0"/>
              <a:t>Zjeme všetko </a:t>
            </a:r>
            <a:r>
              <a:rPr lang="sk-SK" dirty="0" err="1" smtClean="0"/>
              <a:t>hami</a:t>
            </a:r>
            <a:r>
              <a:rPr lang="sk-SK" dirty="0" smtClean="0"/>
              <a:t> </a:t>
            </a:r>
            <a:r>
              <a:rPr lang="sk-SK" dirty="0" err="1" smtClean="0"/>
              <a:t>hami</a:t>
            </a:r>
            <a:r>
              <a:rPr lang="sk-SK" dirty="0" smtClean="0"/>
              <a:t>, zvládneme to už aj sami,</a:t>
            </a:r>
          </a:p>
          <a:p>
            <a:r>
              <a:rPr lang="sk-SK" dirty="0" smtClean="0"/>
              <a:t>zjeme všetko </a:t>
            </a:r>
            <a:r>
              <a:rPr lang="sk-SK" dirty="0" err="1" smtClean="0"/>
              <a:t>hami</a:t>
            </a:r>
            <a:r>
              <a:rPr lang="sk-SK" dirty="0" smtClean="0"/>
              <a:t> ham – dobrú chuť želajte nám.</a:t>
            </a:r>
          </a:p>
          <a:p>
            <a:r>
              <a:rPr lang="sk-SK" dirty="0" smtClean="0"/>
              <a:t> </a:t>
            </a:r>
          </a:p>
          <a:p>
            <a:r>
              <a:rPr lang="sk-SK" dirty="0" smtClean="0"/>
              <a:t>Spýtajte sa žirafy, prečo je tak vysoká,</a:t>
            </a:r>
          </a:p>
          <a:p>
            <a:r>
              <a:rPr lang="sk-SK" dirty="0" smtClean="0"/>
              <a:t>celá rastie do krásy z mrkvičky aj z jablka.</a:t>
            </a:r>
          </a:p>
          <a:p>
            <a:r>
              <a:rPr lang="sk-SK" dirty="0" smtClean="0"/>
              <a:t>Naša teta kuchárka, tá nám super varí – </a:t>
            </a:r>
          </a:p>
          <a:p>
            <a:r>
              <a:rPr lang="sk-SK" dirty="0" smtClean="0"/>
              <a:t>mäsko s ryžou, polievku – porastú nám svaly.</a:t>
            </a:r>
          </a:p>
          <a:p>
            <a:r>
              <a:rPr lang="sk-SK" dirty="0" smtClean="0"/>
              <a:t> </a:t>
            </a:r>
          </a:p>
          <a:p>
            <a:r>
              <a:rPr lang="sk-SK" dirty="0" smtClean="0"/>
              <a:t>Zjeme všetko </a:t>
            </a:r>
            <a:r>
              <a:rPr lang="sk-SK" dirty="0" err="1" smtClean="0"/>
              <a:t>hami</a:t>
            </a:r>
            <a:r>
              <a:rPr lang="sk-SK" dirty="0" smtClean="0"/>
              <a:t> </a:t>
            </a:r>
            <a:r>
              <a:rPr lang="sk-SK" dirty="0" err="1" smtClean="0"/>
              <a:t>hami</a:t>
            </a:r>
            <a:r>
              <a:rPr lang="sk-SK" dirty="0" smtClean="0"/>
              <a:t>, zvládneme to už aj sami,</a:t>
            </a:r>
          </a:p>
          <a:p>
            <a:r>
              <a:rPr lang="sk-SK" dirty="0" smtClean="0"/>
              <a:t>zjeme všetko </a:t>
            </a:r>
            <a:r>
              <a:rPr lang="sk-SK" dirty="0" err="1" smtClean="0"/>
              <a:t>hami</a:t>
            </a:r>
            <a:r>
              <a:rPr lang="sk-SK" dirty="0" smtClean="0"/>
              <a:t> ham – dobrú chuť želajte nám.</a:t>
            </a:r>
          </a:p>
          <a:p>
            <a:r>
              <a:rPr lang="sk-SK" dirty="0" smtClean="0"/>
              <a:t> </a:t>
            </a:r>
          </a:p>
          <a:p>
            <a:r>
              <a:rPr lang="sk-SK" u="sng" dirty="0" smtClean="0">
                <a:hlinkClick r:id="rId2"/>
              </a:rPr>
              <a:t>http://www.purpulo.sk/fun/pesnicky/11730/spievankovo-o-jedle-detska-piesen/</a:t>
            </a:r>
            <a:endParaRPr lang="sk-SK" dirty="0" smtClean="0"/>
          </a:p>
          <a:p>
            <a:endParaRPr lang="sk-SK" dirty="0"/>
          </a:p>
        </p:txBody>
      </p:sp>
      <p:pic>
        <p:nvPicPr>
          <p:cNvPr id="6" name="Zástupný symbol pro obsah 5" descr="DSCN7972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5004048" y="2276872"/>
            <a:ext cx="3930402" cy="2950765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Základná škola s materskou školou Rakovice</a:t>
            </a:r>
            <a:endParaRPr lang="sk-SK" dirty="0"/>
          </a:p>
        </p:txBody>
      </p:sp>
      <p:sp>
        <p:nvSpPr>
          <p:cNvPr id="6" name="Zástupný symbol pro obsah 5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sk-SK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ZŠ s MŠ Rakovice č. 15</a:t>
            </a:r>
          </a:p>
          <a:p>
            <a:pPr>
              <a:buNone/>
            </a:pPr>
            <a:endParaRPr lang="sk-SK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sk-SK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PaedDr. </a:t>
            </a:r>
            <a:r>
              <a:rPr lang="sk-SK" dirty="0" err="1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Benedikovičová</a:t>
            </a:r>
            <a:r>
              <a:rPr lang="sk-SK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Denisa</a:t>
            </a:r>
          </a:p>
          <a:p>
            <a:pPr>
              <a:buNone/>
            </a:pPr>
            <a:r>
              <a:rPr lang="sk-SK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Tel: </a:t>
            </a:r>
          </a:p>
          <a:p>
            <a:pPr>
              <a:buNone/>
            </a:pPr>
            <a:r>
              <a:rPr lang="sk-SK" dirty="0" err="1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  <a:hlinkClick r:id="rId2"/>
              </a:rPr>
              <a:t>bene.d@centrum.sk</a:t>
            </a:r>
            <a:endParaRPr lang="sk-SK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endParaRPr lang="sk-SK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sk-SK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Žiaci: 9., 6., 5., 4., 1. ročníka, deti z MŠ</a:t>
            </a:r>
          </a:p>
          <a:p>
            <a:pPr>
              <a:buNone/>
            </a:pPr>
            <a:r>
              <a:rPr lang="sk-SK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Počet žiakov zapojených do dennej témy: 90 ZŠ</a:t>
            </a:r>
          </a:p>
          <a:p>
            <a:pPr>
              <a:buNone/>
            </a:pPr>
            <a:r>
              <a:rPr lang="sk-SK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                                                                40 MŠ</a:t>
            </a:r>
          </a:p>
          <a:p>
            <a:pPr>
              <a:buNone/>
            </a:pPr>
            <a:r>
              <a:rPr lang="sk-SK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Učitelia a ostatní: Mgr. </a:t>
            </a:r>
            <a:r>
              <a:rPr lang="sk-SK" dirty="0" err="1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Krátký</a:t>
            </a:r>
            <a:r>
              <a:rPr lang="sk-SK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, p. učiteľky zo škôlky,    Kuchárky a 1. stupeň </a:t>
            </a:r>
          </a:p>
          <a:p>
            <a:pPr>
              <a:buNone/>
            </a:pPr>
            <a:r>
              <a:rPr lang="sk-SK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Názov dennej témy: </a:t>
            </a:r>
            <a:r>
              <a:rPr lang="sk-SK" dirty="0" smtClean="0"/>
              <a:t>Mäso, ryby, vajcia, strukoviny</a:t>
            </a:r>
            <a:endParaRPr lang="sk-SK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endParaRPr lang="sk-SK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pPr>
              <a:buNone/>
            </a:pPr>
            <a:r>
              <a:rPr lang="sk-SK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Celkový počet žiakov školy: 151</a:t>
            </a:r>
          </a:p>
          <a:p>
            <a:pPr>
              <a:buNone/>
            </a:pPr>
            <a:r>
              <a:rPr lang="sk-SK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                                    MŠ: 42</a:t>
            </a:r>
          </a:p>
          <a:p>
            <a:pPr>
              <a:buNone/>
            </a:pPr>
            <a:r>
              <a:rPr lang="sk-SK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  <a:p>
            <a:endParaRPr lang="sk-SK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unovrat">
  <a:themeElements>
    <a:clrScheme name="Slunovrat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lunovrat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lunovrat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</TotalTime>
  <Words>140</Words>
  <Application>Microsoft Office PowerPoint</Application>
  <PresentationFormat>Prezentácia na obrazovke (4:3)</PresentationFormat>
  <Paragraphs>45</Paragraphs>
  <Slides>7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8" baseType="lpstr">
      <vt:lpstr>Slunovrat</vt:lpstr>
      <vt:lpstr>Hovorme o jedle</vt:lpstr>
      <vt:lpstr>Príprava výstavy </vt:lpstr>
      <vt:lpstr>Výroba a ochutnávka troch druhov nátierok</vt:lpstr>
      <vt:lpstr>Pieseň pre škôlkarov a rozhovor s pani kuchárkou </vt:lpstr>
      <vt:lpstr>Hra na kuchárov na hodine Angličtiny</vt:lpstr>
      <vt:lpstr>Spievame o zdravej strave i prvákom</vt:lpstr>
      <vt:lpstr>Základná škola s materskou školou Rakovice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Hovorme o jedle</dc:title>
  <dc:creator>Pavol</dc:creator>
  <cp:lastModifiedBy>Uzivatel</cp:lastModifiedBy>
  <cp:revision>4</cp:revision>
  <dcterms:created xsi:type="dcterms:W3CDTF">2014-10-23T07:13:35Z</dcterms:created>
  <dcterms:modified xsi:type="dcterms:W3CDTF">2014-10-26T00:48:42Z</dcterms:modified>
</cp:coreProperties>
</file>